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4" r:id="rId9"/>
    <p:sldId id="262" r:id="rId10"/>
    <p:sldId id="284" r:id="rId11"/>
    <p:sldId id="285" r:id="rId12"/>
    <p:sldId id="277" r:id="rId13"/>
    <p:sldId id="281" r:id="rId14"/>
    <p:sldId id="263" r:id="rId15"/>
    <p:sldId id="282" r:id="rId16"/>
    <p:sldId id="264" r:id="rId17"/>
    <p:sldId id="272" r:id="rId18"/>
    <p:sldId id="266" r:id="rId19"/>
    <p:sldId id="275" r:id="rId20"/>
    <p:sldId id="278" r:id="rId21"/>
    <p:sldId id="283" r:id="rId22"/>
    <p:sldId id="267" r:id="rId23"/>
    <p:sldId id="270" r:id="rId24"/>
    <p:sldId id="279" r:id="rId25"/>
    <p:sldId id="268" r:id="rId26"/>
    <p:sldId id="269" r:id="rId27"/>
    <p:sldId id="276" r:id="rId28"/>
    <p:sldId id="271" r:id="rId29"/>
    <p:sldId id="280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2B05-95AF-40EE-96C0-1C1A938CF517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7922-FAF2-424E-9894-CC24F30688A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</a:t>
            </a:fld>
            <a:endParaRPr lang="nl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18</a:t>
            </a:fld>
            <a:endParaRPr lang="nl-B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19</a:t>
            </a:fld>
            <a:endParaRPr lang="nl-B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22</a:t>
            </a:fld>
            <a:endParaRPr lang="nl-B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</a:t>
            </a:fld>
            <a:endParaRPr lang="nl-B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27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28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3</a:t>
            </a:fld>
            <a:endParaRPr lang="nl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7922-FAF2-424E-9894-CC24F30688AA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B060-A015-4783-BC96-62210157A0FB}" type="datetimeFigureOut">
              <a:rPr lang="nl-BE" smtClean="0"/>
              <a:pPr/>
              <a:t>17/11/2011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343B-F258-493B-8787-A26E8E9DF10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7Oud3iGXWY&amp;feature=player_embedd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o9Vlt5tGwY&amp;feature=fvwr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gqxviv2Ld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Verkeersveiligheid en Fysica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                         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					Airbags.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hillfun.punt.nl/upload/air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998218" cy="2869832"/>
          </a:xfrm>
          <a:prstGeom prst="rect">
            <a:avLst/>
          </a:prstGeom>
          <a:noFill/>
        </p:spPr>
      </p:pic>
      <p:pic>
        <p:nvPicPr>
          <p:cNvPr id="38916" name="Picture 4" descr="http://3.bp.blogspot.com/_UMP_XwFbGbw/TItvnD_NlcI/AAAAAAAAAFk/fR4l1IieeFM/s1600/airbag_deploy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112131" cy="294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63490" name="Picture 2" descr="http://www.amt.nl/upload/248c19e1-e81b-4db1-af70-7ce72ae36847_image34002701009212056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184576" cy="3456384"/>
          </a:xfrm>
          <a:prstGeom prst="rect">
            <a:avLst/>
          </a:prstGeom>
          <a:noFill/>
        </p:spPr>
      </p:pic>
      <p:pic>
        <p:nvPicPr>
          <p:cNvPr id="63494" name="Picture 6" descr="http://media.fietsersbond.nl/botsvriendelijkeautos/botsingmetairb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33452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4514" name="Picture 2" descr="http://www.ridelust.com/wp-content/uploads/toyota_360_airbag-500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5688632" cy="3959288"/>
          </a:xfrm>
          <a:prstGeom prst="rect">
            <a:avLst/>
          </a:prstGeom>
          <a:noFill/>
        </p:spPr>
      </p:pic>
      <p:pic>
        <p:nvPicPr>
          <p:cNvPr id="5" name="Picture 4" descr="http://media.fietsersbond.nl/botsvriendelijkeautos/botsvriendelijkeautos_logo_kle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194560" cy="130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Zelf beschermen: fietsairbag </a:t>
            </a:r>
            <a:r>
              <a:rPr lang="nl-BE" dirty="0" err="1" smtClean="0"/>
              <a:t>Hövding</a:t>
            </a:r>
            <a:endParaRPr lang="nl-BE" dirty="0" smtClean="0"/>
          </a:p>
          <a:p>
            <a:r>
              <a:rPr lang="nl-BE" dirty="0" smtClean="0"/>
              <a:t>Effectiever dan helm</a:t>
            </a:r>
          </a:p>
          <a:p>
            <a:r>
              <a:rPr lang="nl-BE" dirty="0" smtClean="0"/>
              <a:t>Concept: sjaal met binnenin batterij, sensoren en heliumtankje</a:t>
            </a:r>
          </a:p>
          <a:p>
            <a:endParaRPr lang="nl-BE" dirty="0"/>
          </a:p>
        </p:txBody>
      </p:sp>
      <p:sp>
        <p:nvSpPr>
          <p:cNvPr id="4" name="Actieknop: Film 3">
            <a:hlinkClick r:id="rId3" highlightClick="1"/>
          </p:cNvPr>
          <p:cNvSpPr/>
          <p:nvPr/>
        </p:nvSpPr>
        <p:spPr>
          <a:xfrm>
            <a:off x="7092280" y="5229200"/>
            <a:ext cx="1152128" cy="792088"/>
          </a:xfrm>
          <a:prstGeom prst="actionButtonMovi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http://static.davidreport.com/2011/09/h%C3%B6vding-inflatable-bicycle-helmet-290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608512" cy="4608514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REJoA1-uDbo0Mqi2zqsdji0bninDMU6SwBzZjji7jkUaXkG09-bHtD_Y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996824" cy="2578596"/>
          </a:xfrm>
          <a:prstGeom prst="rect">
            <a:avLst/>
          </a:prstGeom>
          <a:noFill/>
        </p:spPr>
      </p:pic>
      <p:pic>
        <p:nvPicPr>
          <p:cNvPr id="1032" name="Picture 8" descr="http://static.seton.net.au/media/catalog/product/cache/1/image/5e06319eda06f020e43594a9c230972d/S6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2160240" cy="160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Zelfde principe traditionele airbag</a:t>
            </a:r>
          </a:p>
          <a:p>
            <a:r>
              <a:rPr lang="nl-BE" dirty="0" smtClean="0"/>
              <a:t>Vermindert snelheid </a:t>
            </a:r>
            <a:r>
              <a:rPr lang="nl-BE" dirty="0" smtClean="0">
                <a:sym typeface="Wingdings" pitchFamily="2" charset="2"/>
              </a:rPr>
              <a:t> verzacht val</a:t>
            </a:r>
            <a:endParaRPr lang="nl-BE" dirty="0"/>
          </a:p>
        </p:txBody>
      </p:sp>
      <p:sp>
        <p:nvSpPr>
          <p:cNvPr id="4" name="Actieknop: Film 3">
            <a:hlinkClick r:id="rId3" highlightClick="1"/>
          </p:cNvPr>
          <p:cNvSpPr/>
          <p:nvPr/>
        </p:nvSpPr>
        <p:spPr>
          <a:xfrm>
            <a:off x="7596336" y="5517232"/>
            <a:ext cx="1080120" cy="936104"/>
          </a:xfrm>
          <a:prstGeom prst="actionButtonMovi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1442" name="AutoShape 2" descr="data:image/jpg;base64,/9j/4AAQSkZJRgABAQAAAQABAAD/2wCEAAkGBhQQEBUUEhQVFRQVFBUVFBUUFxYVFBUWFxQVFBQVFRcYHCYfFxwkGRQVIC8gIycpLCwtFh4xNTAqNSYrLCoBCQoKDgwOGA8PGCkfHSQpKiksKSw1LiksLiksKSkpLCkpKSksNTA1LywpKSwsNCkuKTUpKSkpKSkpKSksKSkpKf/AABEIAL4BCgMBIgACEQEDEQH/xAAcAAABBQEBAQAAAAAAAAAAAAADAQIEBQYHAAj/xABKEAACAQIDBAcDCQQHBgcAAAABAgMAEQQSIQUxQVEGEyJhcYGRBzKxFCNCUnKhwdHwYoKS4RUWM1OiwtJDRFSTsvEkY3ODo9Pi/8QAGQEBAQEBAQEAAAAAAAAAAAAAAAECAwQF/8QAKBEBAQACAQQABAcBAAAAAAAAAAECEQMSITFBBDJhgRMiUVJxocEF/9oADAMBAAIRAxEAPwDX2pbU61etQJaltSgU61QMtS2p2WltQNtXstPy0uWgHlpctEy07JQCy17LRQlLkoBZa9kowSvdXQBy17LR+rperoI+SvZakZKEZ1538ASPWgZlr2WjIQd35H0NO6ugj5a9lo/V0nV1QC1etRclIUoBWr1qflrxWgHaky0S1JagHlpLUS1Nfd+vKoBAb/1u/nevEUTJakK0AiKS1EIpLUBrU4ClApwWgaFpQtPC04LQMC0uWiBacEoBhKXJRQlOCUAslOyUbJTglADq6cI6MEpwSgAI6XqqkiOnCOgjCKnCKpIipZIjlNt9jbxsbffQZrEYvrJCB7qtYd5BsWPPXdUaXamGYlFnR5FF3RWDMutje3fp51WbT+ULhZYmjMIeBskyuQ4kC5gMyncSMp3EgmuW9FMO4dphcIFZFP1ixFwPADXxFUddXa+uUNflzB4Ecq0mzpOtjDWsbkMOTDf63B865PsraQSUGRgqjezEKPU10/obteHF9f1Dh1Ro7kBgLlDxIF9FFQWRgppgq0+TUhw1BUmGhtDVs2GoLYegqzHTClWLQUF4aCGVptqkNHTCtUBIphGvhr+A/H0o5WhoL68/huHwv50DCKQiiEU0ioBEUlqIRSWoJIWnBaeFp6pQMC04JRQlOCVQMJTglFCU8JQBC08JRRHTxHQBCU8JRQlRNo4gKLcxr3L+Z1H6FAqS31FiLkDvsSCfUfCnyYhV3ny4+lVfyvIoA36knfYkkkL4XtfuqMZL8fxNYuTrjx771ZS7W+qvmx/AUI7Uk/Z9P51Wswppk/VzWequnRFqu2JBvCnyt8DUnDdIYybSfN951TzPDz076oOt76BPODoadVLxxB6YdII5CMMpOVS3XFTvbKyLGG10W5ZjuBCD62XCbe6Sw4cCOJQSAFSNbhUHDN+W83uedSukHR2Uy3wzraQk9ttFJuSVOtxyHDv3VS9L+hkez1gIxKTzSKzSquhS+Uqcp7Vj2tWtcjcK1MvbPRNyKGRpMS2aRr8l3Ko5AcBX0d7KJYm2ZGI0WMoWSRV4uLHOx4llKkn8hXzWZibDcBwGnn311j2W9LFw0wDm0U4UMTuV/oN95B8e6s7uOU29k4uLl4spxTvj3/l2/q691dOvS11fMCMNDbDVJr1BXvhqjSYargrQngvQUckFRXiq8lw1Q5sPUFRKunedB56fz8qTLUmWLteAv5m4H3BvUUJloAkU0iikUwiqBEUlqeRSWqCxCU9Up6x0VY6oGI6IsdGWOiLHQAWOiCOjiOniOgjiOnCOpIirzgKLnQAXJO61BAx2JWGMu5AAHE2v3a1lJdo9a1wbjRieBOhQeH0rdy86hdNNoozF5cRHHEhBEbglnAIAUKupuwvuPfoLVXbK2wkkYKuHuWuw3E5jc2Oo4aHgBWM7p24sZV6WpjPUf5RQnxYri9CSzUNmoC4sE0ryVTR0kwyd44/Gq+fEG1+6vYicCqLaW1wo31nLJ14+O5doD0j20Y4i28qbgactBpwvWAxa9ZeV5SzubtoT2jwPLl5aVd4zFda13HZ4Dn/KqqaBDdiuUd2g8LflTDP09fJ8FZj1XX33Pv2Vqt52q4wO2AlgV0AANiPWx41UzTg7hZRuHHxPM0sSN9Unw313ykynd8zh5eTiyv4Xd9V9Aukox+CSS93X5uT7Sga91wQfOtIK4P7DOkHU4psMxss6kqDp85H2hv5oX/hFd3FbjzZ/Ne2i16vV6jL1er1MkkCgliAACSSbAAbySd1AzFTrGjO5CqqlmJ3AAXJPkK4Zi/a/iJMaTEQsIbsxFVsy30Dm2bMRrcHS+m7WV7VPaosyNhcIbxnSSXdn1vlT9jTf9LhpqeX7FiMkqgcT+j8TQfTWAmWeFZl92UZxfeARYA94AA8b0OWOoHQzaQ6pISTYKFjJ1IsNUPkLjzHKrzEQ0FWwoZFSZEoLCgCRSWp7U2gvFSjKleC0ZVoERKKsdORKKq0DRHTwtOtUfHY1YULudB6k8AO80FdtTaL5+phsHyhmc7kB0FubH7q5n082rJg5AwkfM0Uit2jZyro67/G/Ps6VebR6WiIyTv2Qct7a2AsqjvOorGdPNsRYiISFg1g9iDGw7UZS62Y31Kbtd9Zx37W69Oa7a2nLMbuxYGxPwHkN1H6MbebDsRfsnW3I7r/ruqBJJdd/H476h1bNxccum7jqo6UhUzE6AXNV0nTmMjefADWsOmNJjyljbcbHUjw48N/Kh9V2gAdCAb8jlBI3DjXKcc9vTlzftjo2yukYdgbmzbieBvaxq5k20hOUOt9Rq1hcKW1PAaWvzNq5g+IEaFUYgkczf+Vewm1wEVWB7NwW5C+n6+NYyxut4vXwXiueuW6dAxktxdsVCvdGDKd1+BvfdwtrvvpVePkq6u80pvrkAQH3hvbUaZCN/EWG+qbUAE3AIuCdARzFR58Qo5edcO99PvYYceGO5n2+moNiJQCSt7X0va9u+2l7Vn8fiyzsL2AYgAbhrb9GpmIx4A7O+xtYbrWP41Ts1/18a9HFhrvXxv8Ap/Fzk1hjfHkpa9ESUjcT6mhCjhVO4keIuPUV3r5GMt8X/FpsnbMkUiOp7SMHUneCpBBB3jUV9exm4B5618aQRa6Mptra9j5Xr7IwsgZFYagqCPAi4pNel5Ovt1i16vV6q5K/bu24sHA887ZUQXPMngqjixOgFfOvTX2n4naLFRdIb9mJb2sNxc/TPjoOAFav27bTk6+ONgRDGgZAfdkmfNmbvyIB5v31yCTHseXoPxoHHDu+tr8SeA7zWp6CYAFmZwQbWXTTW+Y/AeZqh/pFmijjX3jppoSxc2HwrsGyzBBCkakHIoBYhSWb6TEkXuTc0Dtnv1WobkRa4II1BHnWuwnS6ORQJQUbiQMyHv01Hhasw2NjPFfQD4Go8uJTu8jUG561JBdGDDuN/XiKA61jsBiLt2HII15HyIrVYLE9YmvvDf38jVDmFMtRGFMtQaRBRkFARqOh0oDqKcKYhp60CmsltwvipciaqhsBe1z9Jj3cP+9aLas5WM2NixCg8ixtfyFz5VlcZiDASsbIQQNQCWvxLXFieQ4fEKzG9HcPLE8eIZzfQCNsozKxOa9ue4G40vbU1zjbPs0K5uolV1O4SjKw/eUEH0WugvLQmN6D5+xEZVijCzAkEcQRoRQCLV3bG7FhmvnRSTa5yqSbbr5gb2771lNsezpHBMJCnkL5f4TcjxB/doOZk1IgnO47tB4fq59albV2LLh2tItuAbgfP8N/dUOHDs5sqljyUXP3UWXS9wWwc4uz67uz4cb+Na/DQhY1XeAADfjYbzzNYrZ4nhYEjTkxF/LeRV8duALqDfyt8a45TJ68MsPPhdvILVRbTkS+irfmAL3PfaoeL6QDvHjSbKxEHWB8Y0qxWzIiIS0xuQAG0AUMvaIueAF9RnHGt5cmMi69m/RmSfFX0+ewmPKAnerL8lDHkpkdh+4axW1NkS4WYw4hGjkQ2YEa7tCODKeBGhG69dLwfTvD7NxWaFTOsWzoMJCw+bRnDdbM5zDNlLm+gJJv41zXE4hsRK8k0hLuxZmIJuWJY8bjUmu+48swy339/r2QitSDgyACcoBHE0yS1+ze1CZdad0/LjbLNjqFHHN3WsPXjX1d0P25E+Gw8LTRnELh4RJGGXOrCNcwKbwQQbjhXypgrxsHuQym6lSQQedxuNWOFxzBgVJUqbgg2II1uDwNIzllv1p9eXpa4V0Z9s+JgITEqcRH9bQSr+8NG/e176t9pe3UhT1UCKf/ADXLH+FQvxqstP7V+jUGKwLyTBw2HVnjdLXF7AhrggpqCePZuCK+YWk/Vq23Sf2m4vGRyJJNeNgFMaKEQ3N+Gp93iTvrCtQW/RsfPiT6mo+0dB+J8hWz/ptu+s/sLA5IQSNX7XluH3C/nViY6CW+1yef3UFtpE/oVHMfcab8lc7lb0NBdbDmvIHLuuVhYKcua+9SfTSt/sTaCyosqFspYggixsQpUH+MG/cO8VyI4GcNdRa269wfPs10LoVtBmw5ikCB10BXOWZNSLiwUFbkA8rA7hUG0cUyvQMSgvv3Hy0pbVRdo9HSTSq9ZKKstBYo9HR6rY5qMk9AbaGF62Nlva+48iNQawHydixU6MCQ1+B43rfpNUbaWzUlRiFHWW7LDRrjcL99rUGPTZd9MsjeFlH4099hH+6k85B/oqWJRHbKWIO7Mbn1/Og4zaJySHKXYIWRQ7JchdF0PFgfWghS7GtvjYf+6v8ApoB2UvEsv7yn/LXLpfaziST81CO4iU/GSlX2n4r+7w/nGx+L0HQ9r7ChliZWcNcHeLnw03+BrkuLgbZ+IKH+zY+XcR3gbuYPpfQe07EZgGjw9r6nqgfiTV101wC4vAJOuTMp7RVEQANYA9ka2a2/g7UGZkIYVCniA40DY2JOXI2jLp5D8t3pQNp4ogm2liPvW9S1048Zle/gDEhb77c7D8KE2LsoVb2BJ1O4mwJA3AkKNe4VFZz+vzpamv1b/F6fkmvr7eY3360lephPKtONtvk+vJzpcgHf40mUf9tKIdmJo6mwqOPOvZqAvXDv9aDLJyvXoYy5AUXJrR7K6A4jEDMqkr9bcvkSdfIEUGdy6c9b0fAbPM0qRje7qvqdT5C58q0M3s0xanSMEfbT+VA/qJjQ1xCR9kj8GoN4NlIB2dwFgDqLbgNLcKUYRhuy+jf66wrdEccPoSerH8ajybDxae9HJ5h/zoOh9Sea/wCL8XpDh++P+EH4msVsQmOQdal1B1Gt7DxFdU6N7awUeGc4jDIWiUyBiqvnRSDJYtuKAk5eKgd9QUC4Yc4/4Eq56P7DZ5LgW0tmygKo4nQW8BzNdLfZEDAHq1AtplugIPMLa/nXp5Ba3CqKZ4AoAG4VHIqbiDUM0BhJRFlqGGpwegnLNXpccqC7MFHMm3pz8qhRq8hKx2Fvekb3V7gPpN3VC2I0U07hocQyoNZ8SrQiRzuWGJgGK2uSxsBoNb0E9+lMY90SP9ldP8RFBl9oEUfvxTAc7IfuzVc4zBRqnzcUV/2rgD0BrKSwl5Y79UYzeVit7dUgzM1yugJKgcyTyoAbU22Dimjy5BljmQH3iJQ97j6JzROcuu+99SA4yE2IO6/d99jb0+Fcu9ou3XmxJk6t43DgiS+5VF4lBU20Fzrr2juvVr0T6fLNljm7Mu4H6L24j6p7vTkA90s2PhoA2IfCM4ZiZDHILIx1uwMYsCTvGnqL5UbZwPDCSf8AOH+iuqybQjIN2G7Xjp3i2o8azOI6K4GYlgFW/wDdmSMeguvoBQZNdtYMbsEx8Zv/AMVsOi3SWPFh4OpCIVIKly5II1A0HAnfeon9RMH9d/8AmH/66sdibCgwj54mBPEOwYH1QH0IoOe9IsI2ExBG/K1ifrC11b95LHxDcqhYt8wLDiQf8Irde0bCrLD1oylgQhC3JykllOuvZa48HNYHqrRkEFSDqG3309NCPvrOTvwzdyn0qMwoQBozD9eNJCvate3I1pwMZTSxxnlWgwkKI3zqgrwcghfOx0roGy9nYcKCsKbu8/jQckyHkacuHY7lb+E/lXZ/l4Q2WJR39VcetDfpLINy/wDxL+VBx04V/qP/AAt+VCMRLBcpzEgWIsbncNa6ztHpbNHEz3AsNLog1OgvpzrnuyMSsmJDSXOYsGYkliSCSxJ4kFqDY9COhy5etmF0+iP7wjif2AeHHfW3n2nbTcBuA0A8qh4/EWOVQAo0UDcANB91U087UFrNtOokm06qJZGqM7tQXLbXI40FtuNzPrVM7NQS5oLTE7Tz+9r41cYXARYqAq17Ebh7yXGrKeN9NDyHGsdLIQLncNaF0Y6YSRzqGIyN2SLL5bxp4jWs26duLivJdR9AbL2kTBGGN2VFRu9lUAnz9794UsuKvWV2FjrNlvcMLqed9R8f8XdV4Xqy7c8sbjdU+SWhZ6aXpuaqyUGvPIFBYmwUEkncAASSfAA08DurM+0jaBh2fJr/AGjLF5G7N6qhH71BiH6ZY7G4zJhZ5IkY9hA1o44wLl3G4WHaY8zYcBW36NbTnnmWNJXkjQgS4iUJdyfdsoACg6EKLmxuSNM3PtgL1ODeQC7zuyDmY4rXUfblYKfCujG+Ejjw0R7agNJIN5dnBZtBoWbMb8BlA1ItFbOXEFQbnUEi/DQkX7hpesjtraFomN7GYZmJ+hh47lL8sxDOamGX5pImItlJcgk/NL77EknVjdd5+lqd9ZDpXjme4KFhLe+UkWClcq2CNcajQ6GxGovS5TGbpMbldRV7W2c8mHfRUWQFs8gLuwKixUEAi+UHcLVi8B0dmmcCAEyIbkrdStjYNcHQ5gbW5XrdTbaxE8bGSG5BWxaIqTmD39xY9RYd3a3bqpuh8zKJXOmbs3/aDOzf9RqyyzcLjcbqk6b4ZiYYUXNiJI+tlAHVhWVRdgubKmazMRuGbhcAW0e0AkSL8ldWCohZcWnbcKFLW6wasQT5mo21kBxGFYsVLQzJcLmub2AOhsLDeBw76kvgb2uynjezWBB03x3vyIHA7uNZR8Ri5QL5MSo5jFR21Nhvl50CaXEgE/8AjFA3kzwm3+Opr7OuNXQjvDHcb8V50x9n5t7xnne9uf1aKrMT8pYdsYpkGVrNJCQSpDA2D1T7Z2icV1kxLEvlN3tm7IVLaE/Vt+ArSYvBdlryJYKSWJOX1te+nLlrwGG2ddlkA3b/AD3/AIVzz8PX8H89mvMs/pGB0pEvmFhc3FhxvfSvGmNW3ka3YqMVOWzAGzIfeU8QynUGrrZ6vCfmTlHGGS+Q/YO9D4adxqghxZQxyR9lnw657EtciVkv2ieC7t2nlVgNrzDQnXkVG82twoNH/WOG3zh6phvVwfuKghh3+oFRJukuG/vAfBZD/lqQkULQCPFPFaS0uW5EgY3UOLHTsBALcjWaxHRCLMerxsWW+gdXuB3ldD6UAOk+2kmQLESQLsxIK3NrAAHU7z61l8OSp87jxFav+pg/4zDeYm/0GhHoiSxVMThnYb1Uy3HiDHpQbTo7tMYnDqfpKArc9NxPiB6g1IxENYDozi5cNierCkk5gUuLtlJDBbntG43DU2Fr10eGdZFDKdOYOveDy8O6gqnTu+8fnUZ4jy+9fzq+t3t616x5n1/lUGdMR5D1FMOGY/R+J+FaTKebeteyHm3qaDK4nZjOpU3Abs3CtcX00Nqrv6mAcZPK4/yVtp10XU++n0jzHfSMyDew83/nRZbPCT0WAEQjYP1iXys5ZiQTuUWsDqdSeNbMpVB0YwYz5jyOUfib+fpWnZKQttu6hstNy1KaOh5DyqoJlrDe19D8ijPATi/nHL/Ot9as/wBPNkHE7PmRRdlAlQcSY+0QO8rnHnQc96PZHhwqNfVJl0NiH+UMysDwYFVIPMCtHJj3SWZ3DSMqsWMYClgkaE3ThmAUWXcQNBfTneypOsgZLkNGS62NjkcAORbk2v7wroOzMUJ4FxEYtJGojxKpplZVssttewyi9wND4G2aqV/Swyiwd1fewAIRUACRk30ubDJvvWX6RdJZcjRRQyJnBUyE7lDZXKqo7J194nQMfLY4OSDDu03ZlQkZY2Wzo+pBYXIdbgm6jhoap9r7QfERdSSWdrgtGioWbs5AAguQCOQJGlrXNXaacmxqFXdG7TKzKSbNqDlOu+1xp41o+imJXDqBNYRzMRc6BSEDI9+A1tfgGB4Vq9h+zhoVaXFDOZCwKN9ENcszi57R146XO4nTKdPQI5RFnZyi5mLnM4Z1UIjNxKwpCO69uFUXmPwXXZEhdWeDMSSdAkhujkre4uzIbcSvMUiYbELYSTwA98hW+u7+xvU72P8AR4PhcW8g7M9sOPshSXYeDSJ5rVLitnvESkyEEXU5lIB4HfvHhQB2ptufD/2kYKncysCRr9ndw1HPlRn2zIR2YzqNCrg+fuWNRJ9nR4m3WXDoLZlIGZb+B/kb8xU+2W2Uiw3A6i3K++gz/SbacsgEYAC2zsA2YnU2BNhutu5iqnDIViZs2rHLbl3+l/WtLtjBCRGIC9ZvHrexPHW+vfWcxOy3SPOwsb2tvte9tfL76lm3Tjz6Lv6IbGmE9xosMDMbel/5VJj2TK25GPfaw9WtVc0zBTMQpubhVC9wW5AHmxPiaucRtVpmUysLKDbQLv3kDjrqTu7PCqmPZ8wAFgNwuTHoOZsSal4jCp1bLpnJU5iDrlN7Ekk2NBoYRNic0uGwfXIEMZkkjuhUMCu/soQABcEtbQgXIqnngkGrYWEa69nQb+XgfSrePpqREsRjYIigKtyyAbtLX9TS7KwWJxEzyRQsypYsHBjDI+nVorgZyMtwB9Ub9BQULSW/2EHmh/KrHZUkoCRDGQxRZcxuhPaO9WFt9wNe6tRhNkyzAn5HlsbfOosRJ/ZElifLTWqDa+2YMLM0U0Kq6WDARqw1AYEEaEEEG/fQVO39k5zGBicK+rHOismXQEBgE7tDrvoA2tiIT2njnA03nMR9sZXPneryDpHhmCfMx2ckAmOMAEGxBJHZ4b6tyq/8NF/DDTYysfTA8cOR4SymiDpcP7g/81/xq3xe1sPGcpgiLfVjSF2HiBu86PhcVFKmdMNGRfLpHCxJJUALlvfVgNOOlBQjpev/AA/q7UjdLwP93Q/vVpdqYiLCTLDJDF1jANlRImyg7s5UWXS58BfcReq/rrg7/wBkPEQp9xoKxOmBNv8Aw8K2INyb7t40SpbdMlA0WMG3AW+LCtngNjnERRyrBFkkUMmYRhrHcSCNLjXwI51Lh6ME2JhhXxEZI7uyp+NBm+h3Tt5MRHGxUvI6ogUMQOAGncSSx5a7q6znrO7M6PrE4c5LgG2VAtiRa+bfuJHnVvegl5qTMKi3r16CVXqQmmlqDjHTjoy+zcWJ4B8y7EppdUY6vC3cRe3Ne9SaL0fxZMgmwTZJAO3D7zAX7SlLjrY78rEcLHSurbQgSaNo5VV0YWZW3EfgeII1BAI1rlHSH2dSQN1mEYyIDcLmCzpyynQP4ix7qDWP1OIYF1SN9zLGWQX4mzWse6w899H6L7QihizGKTr5CxylArIp92JWcjQKBe2pJbS1hXOY+neNg7EjgkaWxEKOw83TN99JN7S8ZlKxypCDofk0UcLH95FDffU0ronSrpV8lUtOVElvmcICSxY+7JiNAQg5EKW3BbXY8hgws20MUEW7yyuWZjxYks7ueAFySf5UfA7DnxbX9xWJLSSm177zr2n8hrxNdM6L7MgwCERdp29+U2zNbUAW91b8PMk0Rqdi7OTCYeOCP3Y1tc72JJLOe9mJPnbhUwz8Pu4VTfLieF6d8pPKoJcuAhc3aGIm97mNCfW1Qp+jeFffCg+zmQ/4SKd8pNe+UnuqiK3Q7CH/AGZ8pJP9VR36C4QggrJY7wZWIPrep7Y6hnaNBVt7OMJ9HrU8DGf+qM1MXoVhcoUrI1ucri/eQpA9AKN/SlKNqUVCf2f4NiDaRRcXAlNrX11a5Hr4WrmnRHBpi9oiJwzQkzHssQQqq5Q5hrvCa8bjnXWRtIHfceBsfI8DXMfZnKExsjai8LgX/wDVj0vzspoOlbM6G4TDvnSPMw90yMZMp5qDoD32v4Vfddffr41Tf0kOdeXagqC56yufe1fosZ4xiolu8S5ZQN7RC5DgcShJv+yeS1qf6VFOG1RQfP8AhcRlurXKNvtvB4MvfatPsHpbJhGBkjTEwWC9oXstzfK2uVrG1mB3AaWq16XdAlcmXB2BJJeG4AvziJ0H2T5HhWCdZIHIOaNxvBureYO+tDcYTbmynjU4iCZZTrIMOXWLNqoyjr9LJZeG47qjzdI48jR4VHBZmZcv+zLSGQam9ypI1PKsh8vbiEPeUW/wpJca7Cxay8hZV8wKmkWGO2gRnJcyTyX6yQnNbN7wDH3mPE8Nwo3Q7o02OxKx2PVghpmH0YwddeBPujvPcaTo90QnxjAquSLjK4sgHHKN7nuHmRvrsnR7ZkGBhEUI43Zm9923ZmP3Abh63o0KWAAAAAAAA3AAWAHcALUuaoIxgp4xQrIlZq9mqN19L11BIzV7NQOtr3W1RPNMIp5ppNUCZKDJADUg0w0FdiNkRv78aN9pVPxFRP6tYcaiCLyjT8quaQigrU2ai7kUeCj8qMMMOAFSrV61BFMFDbD1OtTSKCvMFDfDGrErTCtBWNhTQnwZq2K00pQUrYJqYMC1XmWmlKDM7a2LLJCyxydW53EXF+ak7wDzGorM7PwmIwd0ePOl8x6ntFTYAnKQMw0v3XrpTx1HMA7j40GW2bjkxBKxSBmAuRZgwHgwF++17VY/IW+sam/0HD1wlyASAEZhcEgixzfW38aniAVNCkGDk4GnfIJOdXghFeyU0M+2HlHCoeOgMgyyxo44Bhmt4X3eVq00ovUdsOKaGJfoxhz/ALuB9l5AP+qrDZ+wIIzdYI782Bc+We9q0nyQU4YYU0I6MTRQDUhYBRBFTQjAmiKxqQIaeIRQCRzRVkpwjpwSg8r0/PSBaWg//9k="/>
          <p:cNvSpPr>
            <a:spLocks noChangeAspect="1" noChangeArrowheads="1"/>
          </p:cNvSpPr>
          <p:nvPr/>
        </p:nvSpPr>
        <p:spPr bwMode="auto">
          <a:xfrm>
            <a:off x="63500" y="-658813"/>
            <a:ext cx="19050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1444" name="AutoShape 4" descr="data:image/jpg;base64,/9j/4AAQSkZJRgABAQAAAQABAAD/2wCEAAkGBhQQEBUUEhQVFRQVFBUVFBUUFxYVFBUWFxQVFBQVFRcYHCYfFxwkGRQVIC8gIycpLCwtFh4xNTAqNSYrLCoBCQoKDgwOGA8PGCkfHSQpKiksKSw1LiksLiksKSkpLCkpKSksNTA1LywpKSwsNCkuKTUpKSkpKSkpKSksKSkpKf/AABEIAL4BCgMBIgACEQEDEQH/xAAcAAABBQEBAQAAAAAAAAAAAAADAQIEBQYHAAj/xABKEAACAQIDBAcDCQQHBgcAAAABAgMAEQQSIQUxQVEGEyJhcYGRBzKxFCNCUnKhwdHwYoKS4RUWM1OiwtJDRFSTsvEkY3ODo9Pi/8QAGQEBAQEBAQEAAAAAAAAAAAAAAAECAwQF/8QAKBEBAQACAQQABAcBAAAAAAAAAAECEQMSITFBBDJhgRMiUVJxocEF/9oADAMBAAIRAxEAPwDX2pbU61etQJaltSgU61QMtS2p2WltQNtXstPy0uWgHlpctEy07JQCy17LRQlLkoBZa9kowSvdXQBy17LR+rperoI+SvZakZKEZ1538ASPWgZlr2WjIQd35H0NO6ugj5a9lo/V0nV1QC1etRclIUoBWr1qflrxWgHaky0S1JagHlpLUS1Nfd+vKoBAb/1u/nevEUTJakK0AiKS1EIpLUBrU4ClApwWgaFpQtPC04LQMC0uWiBacEoBhKXJRQlOCUAslOyUbJTglADq6cI6MEpwSgAI6XqqkiOnCOgjCKnCKpIipZIjlNt9jbxsbffQZrEYvrJCB7qtYd5BsWPPXdUaXamGYlFnR5FF3RWDMutje3fp51WbT+ULhZYmjMIeBskyuQ4kC5gMyncSMp3EgmuW9FMO4dphcIFZFP1ixFwPADXxFUddXa+uUNflzB4Ecq0mzpOtjDWsbkMOTDf63B865PsraQSUGRgqjezEKPU10/obteHF9f1Dh1Ro7kBgLlDxIF9FFQWRgppgq0+TUhw1BUmGhtDVs2GoLYegqzHTClWLQUF4aCGVptqkNHTCtUBIphGvhr+A/H0o5WhoL68/huHwv50DCKQiiEU0ioBEUlqIRSWoJIWnBaeFp6pQMC04JRQlOCVQMJTglFCU8JQBC08JRRHTxHQBCU8JRQlRNo4gKLcxr3L+Z1H6FAqS31FiLkDvsSCfUfCnyYhV3ny4+lVfyvIoA36knfYkkkL4XtfuqMZL8fxNYuTrjx771ZS7W+qvmx/AUI7Uk/Z9P51Wswppk/VzWequnRFqu2JBvCnyt8DUnDdIYybSfN951TzPDz076oOt76BPODoadVLxxB6YdII5CMMpOVS3XFTvbKyLGG10W5ZjuBCD62XCbe6Sw4cCOJQSAFSNbhUHDN+W83uedSukHR2Uy3wzraQk9ttFJuSVOtxyHDv3VS9L+hkez1gIxKTzSKzSquhS+Uqcp7Vj2tWtcjcK1MvbPRNyKGRpMS2aRr8l3Ko5AcBX0d7KJYm2ZGI0WMoWSRV4uLHOx4llKkn8hXzWZibDcBwGnn311j2W9LFw0wDm0U4UMTuV/oN95B8e6s7uOU29k4uLl4spxTvj3/l2/q691dOvS11fMCMNDbDVJr1BXvhqjSYargrQngvQUckFRXiq8lw1Q5sPUFRKunedB56fz8qTLUmWLteAv5m4H3BvUUJloAkU0iikUwiqBEUlqeRSWqCxCU9Up6x0VY6oGI6IsdGWOiLHQAWOiCOjiOniOgjiOnCOpIirzgKLnQAXJO61BAx2JWGMu5AAHE2v3a1lJdo9a1wbjRieBOhQeH0rdy86hdNNoozF5cRHHEhBEbglnAIAUKupuwvuPfoLVXbK2wkkYKuHuWuw3E5jc2Oo4aHgBWM7p24sZV6WpjPUf5RQnxYri9CSzUNmoC4sE0ryVTR0kwyd44/Gq+fEG1+6vYicCqLaW1wo31nLJ14+O5doD0j20Y4i28qbgactBpwvWAxa9ZeV5SzubtoT2jwPLl5aVd4zFda13HZ4Dn/KqqaBDdiuUd2g8LflTDP09fJ8FZj1XX33Pv2Vqt52q4wO2AlgV0AANiPWx41UzTg7hZRuHHxPM0sSN9Unw313ykynd8zh5eTiyv4Xd9V9Aukox+CSS93X5uT7Sga91wQfOtIK4P7DOkHU4psMxss6kqDp85H2hv5oX/hFd3FbjzZ/Ne2i16vV6jL1er1MkkCgliAACSSbAAbySd1AzFTrGjO5CqqlmJ3AAXJPkK4Zi/a/iJMaTEQsIbsxFVsy30Dm2bMRrcHS+m7WV7VPaosyNhcIbxnSSXdn1vlT9jTf9LhpqeX7FiMkqgcT+j8TQfTWAmWeFZl92UZxfeARYA94AA8b0OWOoHQzaQ6pISTYKFjJ1IsNUPkLjzHKrzEQ0FWwoZFSZEoLCgCRSWp7U2gvFSjKleC0ZVoERKKsdORKKq0DRHTwtOtUfHY1YULudB6k8AO80FdtTaL5+phsHyhmc7kB0FubH7q5n082rJg5AwkfM0Uit2jZyro67/G/Ps6VebR6WiIyTv2Qct7a2AsqjvOorGdPNsRYiISFg1g9iDGw7UZS62Y31Kbtd9Zx37W69Oa7a2nLMbuxYGxPwHkN1H6MbebDsRfsnW3I7r/ruqBJJdd/H476h1bNxccum7jqo6UhUzE6AXNV0nTmMjefADWsOmNJjyljbcbHUjw48N/Kh9V2gAdCAb8jlBI3DjXKcc9vTlzftjo2yukYdgbmzbieBvaxq5k20hOUOt9Rq1hcKW1PAaWvzNq5g+IEaFUYgkczf+Vewm1wEVWB7NwW5C+n6+NYyxut4vXwXiueuW6dAxktxdsVCvdGDKd1+BvfdwtrvvpVePkq6u80pvrkAQH3hvbUaZCN/EWG+qbUAE3AIuCdARzFR58Qo5edcO99PvYYceGO5n2+moNiJQCSt7X0va9u+2l7Vn8fiyzsL2AYgAbhrb9GpmIx4A7O+xtYbrWP41Ts1/18a9HFhrvXxv8Ap/Fzk1hjfHkpa9ESUjcT6mhCjhVO4keIuPUV3r5GMt8X/FpsnbMkUiOp7SMHUneCpBBB3jUV9exm4B5618aQRa6Mptra9j5Xr7IwsgZFYagqCPAi4pNel5Ovt1i16vV6q5K/bu24sHA887ZUQXPMngqjixOgFfOvTX2n4naLFRdIb9mJb2sNxc/TPjoOAFav27bTk6+ONgRDGgZAfdkmfNmbvyIB5v31yCTHseXoPxoHHDu+tr8SeA7zWp6CYAFmZwQbWXTTW+Y/AeZqh/pFmijjX3jppoSxc2HwrsGyzBBCkakHIoBYhSWb6TEkXuTc0Dtnv1WobkRa4II1BHnWuwnS6ORQJQUbiQMyHv01Hhasw2NjPFfQD4Go8uJTu8jUG561JBdGDDuN/XiKA61jsBiLt2HII15HyIrVYLE9YmvvDf38jVDmFMtRGFMtQaRBRkFARqOh0oDqKcKYhp60CmsltwvipciaqhsBe1z9Jj3cP+9aLas5WM2NixCg8ixtfyFz5VlcZiDASsbIQQNQCWvxLXFieQ4fEKzG9HcPLE8eIZzfQCNsozKxOa9ue4G40vbU1zjbPs0K5uolV1O4SjKw/eUEH0WugvLQmN6D5+xEZVijCzAkEcQRoRQCLV3bG7FhmvnRSTa5yqSbbr5gb2771lNsezpHBMJCnkL5f4TcjxB/doOZk1IgnO47tB4fq59albV2LLh2tItuAbgfP8N/dUOHDs5sqljyUXP3UWXS9wWwc4uz67uz4cb+Na/DQhY1XeAADfjYbzzNYrZ4nhYEjTkxF/LeRV8duALqDfyt8a45TJ68MsPPhdvILVRbTkS+irfmAL3PfaoeL6QDvHjSbKxEHWB8Y0qxWzIiIS0xuQAG0AUMvaIueAF9RnHGt5cmMi69m/RmSfFX0+ewmPKAnerL8lDHkpkdh+4axW1NkS4WYw4hGjkQ2YEa7tCODKeBGhG69dLwfTvD7NxWaFTOsWzoMJCw+bRnDdbM5zDNlLm+gJJv41zXE4hsRK8k0hLuxZmIJuWJY8bjUmu+48swy339/r2QitSDgyACcoBHE0yS1+ze1CZdad0/LjbLNjqFHHN3WsPXjX1d0P25E+Gw8LTRnELh4RJGGXOrCNcwKbwQQbjhXypgrxsHuQym6lSQQedxuNWOFxzBgVJUqbgg2II1uDwNIzllv1p9eXpa4V0Z9s+JgITEqcRH9bQSr+8NG/e176t9pe3UhT1UCKf/ADXLH+FQvxqstP7V+jUGKwLyTBw2HVnjdLXF7AhrggpqCePZuCK+YWk/Vq23Sf2m4vGRyJJNeNgFMaKEQ3N+Gp93iTvrCtQW/RsfPiT6mo+0dB+J8hWz/ptu+s/sLA5IQSNX7XluH3C/nViY6CW+1yef3UFtpE/oVHMfcab8lc7lb0NBdbDmvIHLuuVhYKcua+9SfTSt/sTaCyosqFspYggixsQpUH+MG/cO8VyI4GcNdRa269wfPs10LoVtBmw5ikCB10BXOWZNSLiwUFbkA8rA7hUG0cUyvQMSgvv3Hy0pbVRdo9HSTSq9ZKKstBYo9HR6rY5qMk9AbaGF62Nlva+48iNQawHydixU6MCQ1+B43rfpNUbaWzUlRiFHWW7LDRrjcL99rUGPTZd9MsjeFlH4099hH+6k85B/oqWJRHbKWIO7Mbn1/Og4zaJySHKXYIWRQ7JchdF0PFgfWghS7GtvjYf+6v8ApoB2UvEsv7yn/LXLpfaziST81CO4iU/GSlX2n4r+7w/nGx+L0HQ9r7ChliZWcNcHeLnw03+BrkuLgbZ+IKH+zY+XcR3gbuYPpfQe07EZgGjw9r6nqgfiTV101wC4vAJOuTMp7RVEQANYA9ka2a2/g7UGZkIYVCniA40DY2JOXI2jLp5D8t3pQNp4ogm2liPvW9S1048Zle/gDEhb77c7D8KE2LsoVb2BJ1O4mwJA3AkKNe4VFZz+vzpamv1b/F6fkmvr7eY3360lephPKtONtvk+vJzpcgHf40mUf9tKIdmJo6mwqOPOvZqAvXDv9aDLJyvXoYy5AUXJrR7K6A4jEDMqkr9bcvkSdfIEUGdy6c9b0fAbPM0qRje7qvqdT5C58q0M3s0xanSMEfbT+VA/qJjQ1xCR9kj8GoN4NlIB2dwFgDqLbgNLcKUYRhuy+jf66wrdEccPoSerH8ajybDxae9HJ5h/zoOh9Sea/wCL8XpDh++P+EH4msVsQmOQdal1B1Gt7DxFdU6N7awUeGc4jDIWiUyBiqvnRSDJYtuKAk5eKgd9QUC4Yc4/4Eq56P7DZ5LgW0tmygKo4nQW8BzNdLfZEDAHq1AtplugIPMLa/nXp5Ba3CqKZ4AoAG4VHIqbiDUM0BhJRFlqGGpwegnLNXpccqC7MFHMm3pz8qhRq8hKx2Fvekb3V7gPpN3VC2I0U07hocQyoNZ8SrQiRzuWGJgGK2uSxsBoNb0E9+lMY90SP9ldP8RFBl9oEUfvxTAc7IfuzVc4zBRqnzcUV/2rgD0BrKSwl5Y79UYzeVit7dUgzM1yugJKgcyTyoAbU22Dimjy5BljmQH3iJQ97j6JzROcuu+99SA4yE2IO6/d99jb0+Fcu9ou3XmxJk6t43DgiS+5VF4lBU20Fzrr2juvVr0T6fLNljm7Mu4H6L24j6p7vTkA90s2PhoA2IfCM4ZiZDHILIx1uwMYsCTvGnqL5UbZwPDCSf8AOH+iuqybQjIN2G7Xjp3i2o8azOI6K4GYlgFW/wDdmSMeguvoBQZNdtYMbsEx8Zv/AMVsOi3SWPFh4OpCIVIKly5II1A0HAnfeon9RMH9d/8AmH/66sdibCgwj54mBPEOwYH1QH0IoOe9IsI2ExBG/K1ifrC11b95LHxDcqhYt8wLDiQf8Irde0bCrLD1oylgQhC3JykllOuvZa48HNYHqrRkEFSDqG3309NCPvrOTvwzdyn0qMwoQBozD9eNJCvate3I1pwMZTSxxnlWgwkKI3zqgrwcghfOx0roGy9nYcKCsKbu8/jQckyHkacuHY7lb+E/lXZ/l4Q2WJR39VcetDfpLINy/wDxL+VBx04V/qP/AAt+VCMRLBcpzEgWIsbncNa6ztHpbNHEz3AsNLog1OgvpzrnuyMSsmJDSXOYsGYkliSCSxJ4kFqDY9COhy5etmF0+iP7wjif2AeHHfW3n2nbTcBuA0A8qh4/EWOVQAo0UDcANB91U087UFrNtOokm06qJZGqM7tQXLbXI40FtuNzPrVM7NQS5oLTE7Tz+9r41cYXARYqAq17Ebh7yXGrKeN9NDyHGsdLIQLncNaF0Y6YSRzqGIyN2SLL5bxp4jWs26duLivJdR9AbL2kTBGGN2VFRu9lUAnz9794UsuKvWV2FjrNlvcMLqed9R8f8XdV4Xqy7c8sbjdU+SWhZ6aXpuaqyUGvPIFBYmwUEkncAASSfAA08DurM+0jaBh2fJr/AGjLF5G7N6qhH71BiH6ZY7G4zJhZ5IkY9hA1o44wLl3G4WHaY8zYcBW36NbTnnmWNJXkjQgS4iUJdyfdsoACg6EKLmxuSNM3PtgL1ODeQC7zuyDmY4rXUfblYKfCujG+Ejjw0R7agNJIN5dnBZtBoWbMb8BlA1ItFbOXEFQbnUEi/DQkX7hpesjtraFomN7GYZmJ+hh47lL8sxDOamGX5pImItlJcgk/NL77EknVjdd5+lqd9ZDpXjme4KFhLe+UkWClcq2CNcajQ6GxGovS5TGbpMbldRV7W2c8mHfRUWQFs8gLuwKixUEAi+UHcLVi8B0dmmcCAEyIbkrdStjYNcHQ5gbW5XrdTbaxE8bGSG5BWxaIqTmD39xY9RYd3a3bqpuh8zKJXOmbs3/aDOzf9RqyyzcLjcbqk6b4ZiYYUXNiJI+tlAHVhWVRdgubKmazMRuGbhcAW0e0AkSL8ldWCohZcWnbcKFLW6wasQT5mo21kBxGFYsVLQzJcLmub2AOhsLDeBw76kvgb2uynjezWBB03x3vyIHA7uNZR8Ri5QL5MSo5jFR21Nhvl50CaXEgE/8AjFA3kzwm3+Opr7OuNXQjvDHcb8V50x9n5t7xnne9uf1aKrMT8pYdsYpkGVrNJCQSpDA2D1T7Z2icV1kxLEvlN3tm7IVLaE/Vt+ArSYvBdlryJYKSWJOX1te+nLlrwGG2ddlkA3b/AD3/AIVzz8PX8H89mvMs/pGB0pEvmFhc3FhxvfSvGmNW3ka3YqMVOWzAGzIfeU8QynUGrrZ6vCfmTlHGGS+Q/YO9D4adxqghxZQxyR9lnw657EtciVkv2ieC7t2nlVgNrzDQnXkVG82twoNH/WOG3zh6phvVwfuKghh3+oFRJukuG/vAfBZD/lqQkULQCPFPFaS0uW5EgY3UOLHTsBALcjWaxHRCLMerxsWW+gdXuB3ldD6UAOk+2kmQLESQLsxIK3NrAAHU7z61l8OSp87jxFav+pg/4zDeYm/0GhHoiSxVMThnYb1Uy3HiDHpQbTo7tMYnDqfpKArc9NxPiB6g1IxENYDozi5cNierCkk5gUuLtlJDBbntG43DU2Fr10eGdZFDKdOYOveDy8O6gqnTu+8fnUZ4jy+9fzq+t3t616x5n1/lUGdMR5D1FMOGY/R+J+FaTKebeteyHm3qaDK4nZjOpU3Abs3CtcX00Nqrv6mAcZPK4/yVtp10XU++n0jzHfSMyDew83/nRZbPCT0WAEQjYP1iXys5ZiQTuUWsDqdSeNbMpVB0YwYz5jyOUfib+fpWnZKQttu6hstNy1KaOh5DyqoJlrDe19D8ijPATi/nHL/Ot9as/wBPNkHE7PmRRdlAlQcSY+0QO8rnHnQc96PZHhwqNfVJl0NiH+UMysDwYFVIPMCtHJj3SWZ3DSMqsWMYClgkaE3ThmAUWXcQNBfTneypOsgZLkNGS62NjkcAORbk2v7wroOzMUJ4FxEYtJGojxKpplZVssttewyi9wND4G2aqV/Swyiwd1fewAIRUACRk30ubDJvvWX6RdJZcjRRQyJnBUyE7lDZXKqo7J194nQMfLY4OSDDu03ZlQkZY2Wzo+pBYXIdbgm6jhoap9r7QfERdSSWdrgtGioWbs5AAguQCOQJGlrXNXaacmxqFXdG7TKzKSbNqDlOu+1xp41o+imJXDqBNYRzMRc6BSEDI9+A1tfgGB4Vq9h+zhoVaXFDOZCwKN9ENcszi57R146XO4nTKdPQI5RFnZyi5mLnM4Z1UIjNxKwpCO69uFUXmPwXXZEhdWeDMSSdAkhujkre4uzIbcSvMUiYbELYSTwA98hW+u7+xvU72P8AR4PhcW8g7M9sOPshSXYeDSJ5rVLitnvESkyEEXU5lIB4HfvHhQB2ptufD/2kYKncysCRr9ndw1HPlRn2zIR2YzqNCrg+fuWNRJ9nR4m3WXDoLZlIGZb+B/kb8xU+2W2Uiw3A6i3K++gz/SbacsgEYAC2zsA2YnU2BNhutu5iqnDIViZs2rHLbl3+l/WtLtjBCRGIC9ZvHrexPHW+vfWcxOy3SPOwsb2tvte9tfL76lm3Tjz6Lv6IbGmE9xosMDMbel/5VJj2TK25GPfaw9WtVc0zBTMQpubhVC9wW5AHmxPiaucRtVpmUysLKDbQLv3kDjrqTu7PCqmPZ8wAFgNwuTHoOZsSal4jCp1bLpnJU5iDrlN7Ekk2NBoYRNic0uGwfXIEMZkkjuhUMCu/soQABcEtbQgXIqnngkGrYWEa69nQb+XgfSrePpqREsRjYIigKtyyAbtLX9TS7KwWJxEzyRQsypYsHBjDI+nVorgZyMtwB9Ub9BQULSW/2EHmh/KrHZUkoCRDGQxRZcxuhPaO9WFt9wNe6tRhNkyzAn5HlsbfOosRJ/ZElifLTWqDa+2YMLM0U0Kq6WDARqw1AYEEaEEEG/fQVO39k5zGBicK+rHOismXQEBgE7tDrvoA2tiIT2njnA03nMR9sZXPneryDpHhmCfMx2ckAmOMAEGxBJHZ4b6tyq/8NF/DDTYysfTA8cOR4SymiDpcP7g/81/xq3xe1sPGcpgiLfVjSF2HiBu86PhcVFKmdMNGRfLpHCxJJUALlvfVgNOOlBQjpev/AA/q7UjdLwP93Q/vVpdqYiLCTLDJDF1jANlRImyg7s5UWXS58BfcReq/rrg7/wBkPEQp9xoKxOmBNv8Aw8K2INyb7t40SpbdMlA0WMG3AW+LCtngNjnERRyrBFkkUMmYRhrHcSCNLjXwI51Lh6ME2JhhXxEZI7uyp+NBm+h3Tt5MRHGxUvI6ogUMQOAGncSSx5a7q6znrO7M6PrE4c5LgG2VAtiRa+bfuJHnVvegl5qTMKi3r16CVXqQmmlqDjHTjoy+zcWJ4B8y7EppdUY6vC3cRe3Ne9SaL0fxZMgmwTZJAO3D7zAX7SlLjrY78rEcLHSurbQgSaNo5VV0YWZW3EfgeII1BAI1rlHSH2dSQN1mEYyIDcLmCzpyynQP4ix7qDWP1OIYF1SN9zLGWQX4mzWse6w899H6L7QihizGKTr5CxylArIp92JWcjQKBe2pJbS1hXOY+neNg7EjgkaWxEKOw83TN99JN7S8ZlKxypCDofk0UcLH95FDffU0ronSrpV8lUtOVElvmcICSxY+7JiNAQg5EKW3BbXY8hgws20MUEW7yyuWZjxYks7ueAFySf5UfA7DnxbX9xWJLSSm177zr2n8hrxNdM6L7MgwCERdp29+U2zNbUAW91b8PMk0Rqdi7OTCYeOCP3Y1tc72JJLOe9mJPnbhUwz8Pu4VTfLieF6d8pPKoJcuAhc3aGIm97mNCfW1Qp+jeFffCg+zmQ/4SKd8pNe+UnuqiK3Q7CH/AGZ8pJP9VR36C4QggrJY7wZWIPrep7Y6hnaNBVt7OMJ9HrU8DGf+qM1MXoVhcoUrI1ucri/eQpA9AKN/SlKNqUVCf2f4NiDaRRcXAlNrX11a5Hr4WrmnRHBpi9oiJwzQkzHssQQqq5Q5hrvCa8bjnXWRtIHfceBsfI8DXMfZnKExsjai8LgX/wDVj0vzspoOlbM6G4TDvnSPMw90yMZMp5qDoD32v4Vfddffr41Tf0kOdeXagqC56yufe1fosZ4xiolu8S5ZQN7RC5DgcShJv+yeS1qf6VFOG1RQfP8AhcRlurXKNvtvB4MvfatPsHpbJhGBkjTEwWC9oXstzfK2uVrG1mB3AaWq16XdAlcmXB2BJJeG4AvziJ0H2T5HhWCdZIHIOaNxvBureYO+tDcYTbmynjU4iCZZTrIMOXWLNqoyjr9LJZeG47qjzdI48jR4VHBZmZcv+zLSGQam9ypI1PKsh8vbiEPeUW/wpJca7Cxay8hZV8wKmkWGO2gRnJcyTyX6yQnNbN7wDH3mPE8Nwo3Q7o02OxKx2PVghpmH0YwddeBPujvPcaTo90QnxjAquSLjK4sgHHKN7nuHmRvrsnR7ZkGBhEUI43Zm9923ZmP3Abh63o0KWAAAAAAAA3AAWAHcALUuaoIxgp4xQrIlZq9mqN19L11BIzV7NQOtr3W1RPNMIp5ppNUCZKDJADUg0w0FdiNkRv78aN9pVPxFRP6tYcaiCLyjT8quaQigrU2ai7kUeCj8qMMMOAFSrV61BFMFDbD1OtTSKCvMFDfDGrErTCtBWNhTQnwZq2K00pQUrYJqYMC1XmWmlKDM7a2LLJCyxydW53EXF+ak7wDzGorM7PwmIwd0ePOl8x6ntFTYAnKQMw0v3XrpTx1HMA7j40GW2bjkxBKxSBmAuRZgwHgwF++17VY/IW+sam/0HD1wlyASAEZhcEgixzfW38aniAVNCkGDk4GnfIJOdXghFeyU0M+2HlHCoeOgMgyyxo44Bhmt4X3eVq00ovUdsOKaGJfoxhz/ALuB9l5AP+qrDZ+wIIzdYI782Bc+We9q0nyQU4YYU0I6MTRQDUhYBRBFTQjAmiKxqQIaeIRQCRzRVkpwjpwSg8r0/PSBaWg//9k="/>
          <p:cNvSpPr>
            <a:spLocks noChangeAspect="1" noChangeArrowheads="1"/>
          </p:cNvSpPr>
          <p:nvPr/>
        </p:nvSpPr>
        <p:spPr bwMode="auto">
          <a:xfrm>
            <a:off x="63500" y="-658813"/>
            <a:ext cx="19050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46" name="Picture 6" descr="http://www.jonco48.com/blog/air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6126340" cy="4380335"/>
          </a:xfrm>
          <a:prstGeom prst="rect">
            <a:avLst/>
          </a:prstGeom>
          <a:noFill/>
        </p:spPr>
      </p:pic>
      <p:pic>
        <p:nvPicPr>
          <p:cNvPr id="61448" name="Picture 8" descr="http://static1.ad.nl/static/photo/2008/2/9/11/media_xl_818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2830779" cy="1512168"/>
          </a:xfrm>
          <a:prstGeom prst="rect">
            <a:avLst/>
          </a:prstGeom>
          <a:noFill/>
        </p:spPr>
      </p:pic>
      <p:pic>
        <p:nvPicPr>
          <p:cNvPr id="61450" name="Picture 10" descr="http://cache.gawkerassets.com/assets/images/4/2006/06/medium_yamahaairb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4032448" cy="326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Vliegtuig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</a:t>
            </a:r>
            <a:r>
              <a:rPr lang="nl-BE" dirty="0" smtClean="0"/>
              <a:t>een driepuntsgordel: heupgordel</a:t>
            </a:r>
          </a:p>
          <a:p>
            <a:r>
              <a:rPr lang="nl-BE" dirty="0" smtClean="0"/>
              <a:t>Airbag in verwerkt, openen bij impact</a:t>
            </a:r>
          </a:p>
          <a:p>
            <a:r>
              <a:rPr lang="nl-BE" dirty="0" smtClean="0"/>
              <a:t>Vult met helium</a:t>
            </a:r>
          </a:p>
          <a:p>
            <a:r>
              <a:rPr lang="nl-BE" dirty="0" smtClean="0"/>
              <a:t>Regelapparaat verstopt onder stoel</a:t>
            </a:r>
          </a:p>
          <a:p>
            <a:r>
              <a:rPr lang="nl-BE" dirty="0" smtClean="0"/>
              <a:t>Niet vaak voorkomend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opularmechanics.com/cm/popularmechanics/images/Oz/airplane-airbags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013128" cy="3672408"/>
          </a:xfrm>
          <a:prstGeom prst="rect">
            <a:avLst/>
          </a:prstGeom>
          <a:noFill/>
        </p:spPr>
      </p:pic>
      <p:pic>
        <p:nvPicPr>
          <p:cNvPr id="6148" name="Picture 4" descr="http://media.bakersfieldnow.com/images/110111_plane_air_b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59026"/>
            <a:ext cx="5112568" cy="38375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Paardrijden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Airbag verwerkt in soort bodywarmer</a:t>
            </a:r>
          </a:p>
          <a:p>
            <a:r>
              <a:rPr lang="nl-BE" dirty="0" smtClean="0"/>
              <a:t>Met spiraalkoord aan zadel</a:t>
            </a:r>
          </a:p>
          <a:p>
            <a:r>
              <a:rPr lang="nl-BE" dirty="0" smtClean="0"/>
              <a:t>Getrokken aan koord: airbag blaast op in 0,5 sec</a:t>
            </a:r>
          </a:p>
          <a:p>
            <a:r>
              <a:rPr lang="nl-BE" dirty="0" smtClean="0"/>
              <a:t>Van nek tot staartbeentje beschermd</a:t>
            </a:r>
          </a:p>
          <a:p>
            <a:r>
              <a:rPr lang="nl-BE" dirty="0" smtClean="0"/>
              <a:t>Gevuld met CO2-gas</a:t>
            </a:r>
          </a:p>
          <a:p>
            <a:r>
              <a:rPr lang="nl-BE" dirty="0" smtClean="0"/>
              <a:t>herbruikbaar</a:t>
            </a:r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akzoekje.nl/images/airja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24350" cy="5553076"/>
          </a:xfrm>
          <a:prstGeom prst="rect">
            <a:avLst/>
          </a:prstGeom>
          <a:noFill/>
        </p:spPr>
      </p:pic>
      <p:pic>
        <p:nvPicPr>
          <p:cNvPr id="54276" name="Picture 4" descr="http://www.hit-air.info/images/IMG_3367%20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2688297" cy="4032448"/>
          </a:xfrm>
          <a:prstGeom prst="rect">
            <a:avLst/>
          </a:prstGeom>
          <a:noFill/>
        </p:spPr>
      </p:pic>
      <p:pic>
        <p:nvPicPr>
          <p:cNvPr id="54278" name="Picture 6" descr="http://www.paardendrogist.nl/data/producten/321010/medium/321010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6672"/>
            <a:ext cx="2033389" cy="2033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Soorten airbags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Auto:</a:t>
            </a:r>
            <a:br>
              <a:rPr lang="nl-BE" dirty="0" smtClean="0"/>
            </a:br>
            <a:r>
              <a:rPr lang="nl-BE" dirty="0" smtClean="0"/>
              <a:t> Binnen</a:t>
            </a:r>
            <a:br>
              <a:rPr lang="nl-BE" dirty="0" smtClean="0"/>
            </a:br>
            <a:r>
              <a:rPr lang="nl-BE" dirty="0" smtClean="0"/>
              <a:t> Buiten</a:t>
            </a:r>
          </a:p>
          <a:p>
            <a:r>
              <a:rPr lang="nl-BE" dirty="0" smtClean="0"/>
              <a:t>Fiets</a:t>
            </a:r>
          </a:p>
          <a:p>
            <a:r>
              <a:rPr lang="nl-BE" dirty="0" smtClean="0"/>
              <a:t>Motor</a:t>
            </a:r>
          </a:p>
          <a:p>
            <a:r>
              <a:rPr lang="nl-BE" dirty="0" smtClean="0"/>
              <a:t>Vliegtuig</a:t>
            </a:r>
          </a:p>
          <a:p>
            <a:r>
              <a:rPr lang="nl-BE" dirty="0" smtClean="0"/>
              <a:t>Paardrijden </a:t>
            </a:r>
          </a:p>
          <a:p>
            <a:r>
              <a:rPr lang="nl-BE" dirty="0" smtClean="0"/>
              <a:t>Skiën</a:t>
            </a:r>
          </a:p>
          <a:p>
            <a:r>
              <a:rPr lang="nl-BE" dirty="0" smtClean="0"/>
              <a:t>Tram 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BE" dirty="0" smtClean="0"/>
              <a:t>Skiën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Bescherming bij lawines</a:t>
            </a:r>
          </a:p>
          <a:p>
            <a:r>
              <a:rPr lang="nl-BE" dirty="0" smtClean="0"/>
              <a:t>In rugzak</a:t>
            </a:r>
          </a:p>
          <a:p>
            <a:r>
              <a:rPr lang="nl-BE" dirty="0" smtClean="0"/>
              <a:t>Bij lawine: trekken aan koord</a:t>
            </a:r>
          </a:p>
          <a:p>
            <a:r>
              <a:rPr lang="nl-BE" dirty="0" smtClean="0"/>
              <a:t>150 l extra volume</a:t>
            </a:r>
          </a:p>
          <a:p>
            <a:r>
              <a:rPr lang="nl-BE" dirty="0" smtClean="0"/>
              <a:t>Je komt bovenop lawine terecht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2466" name="Picture 2" descr="http://skirando.com/images/news/2008/givois-avalan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4104456" cy="3078343"/>
          </a:xfrm>
          <a:prstGeom prst="rect">
            <a:avLst/>
          </a:prstGeom>
          <a:noFill/>
        </p:spPr>
      </p:pic>
      <p:pic>
        <p:nvPicPr>
          <p:cNvPr id="62468" name="Picture 4" descr="http://householdname.typepad.com/.a/6a00e5502b6df488340147e147161e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918182" cy="311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Plan: tramairbag</a:t>
            </a:r>
          </a:p>
          <a:p>
            <a:r>
              <a:rPr lang="nl-BE" dirty="0" smtClean="0"/>
              <a:t>Aan buitenkant</a:t>
            </a:r>
          </a:p>
          <a:p>
            <a:r>
              <a:rPr lang="nl-BE" dirty="0" smtClean="0"/>
              <a:t>Altijd aanwezig of enkel bij ongeval?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Voor- en nadelen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B050"/>
                </a:solidFill>
              </a:rPr>
              <a:t>+</a:t>
            </a:r>
            <a:r>
              <a:rPr lang="nl-BE" dirty="0" smtClean="0"/>
              <a:t>  12% minder kans op overlijden</a:t>
            </a:r>
          </a:p>
          <a:p>
            <a:r>
              <a:rPr lang="nl-BE" dirty="0" smtClean="0">
                <a:solidFill>
                  <a:srgbClr val="00B050"/>
                </a:solidFill>
              </a:rPr>
              <a:t>+</a:t>
            </a:r>
            <a:r>
              <a:rPr lang="nl-BE" dirty="0" smtClean="0"/>
              <a:t>  verlaging kans op verwondingen</a:t>
            </a:r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botbreuken, schouder uit de kom, sleutelbeenfracturen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brandwonden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kinderzitje </a:t>
            </a:r>
            <a:r>
              <a:rPr lang="nl-BE" dirty="0" smtClean="0">
                <a:sym typeface="Wingdings" pitchFamily="2" charset="2"/>
              </a:rPr>
              <a:t> verstikking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Voor- en nadelen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</a:t>
            </a:r>
            <a:r>
              <a:rPr lang="nl-BE" dirty="0" smtClean="0">
                <a:sym typeface="Wingdings" pitchFamily="2" charset="2"/>
              </a:rPr>
              <a:t>standaard  kleine mensen onvoldoende         beschermt</a:t>
            </a:r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dichter op stuur </a:t>
            </a:r>
            <a:r>
              <a:rPr lang="nl-BE" dirty="0" smtClean="0">
                <a:sym typeface="Wingdings" pitchFamily="2" charset="2"/>
              </a:rPr>
              <a:t> risico armbreuken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Brildragers </a:t>
            </a:r>
            <a:r>
              <a:rPr lang="nl-BE" dirty="0" smtClean="0">
                <a:sym typeface="Wingdings" pitchFamily="2" charset="2"/>
              </a:rPr>
              <a:t></a:t>
            </a:r>
            <a:r>
              <a:rPr lang="nl-BE" dirty="0" smtClean="0"/>
              <a:t> oogschade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-</a:t>
            </a:r>
            <a:r>
              <a:rPr lang="nl-BE" dirty="0" smtClean="0"/>
              <a:t>  Knal </a:t>
            </a:r>
            <a:r>
              <a:rPr lang="nl-BE" dirty="0" smtClean="0">
                <a:sym typeface="Wingdings" pitchFamily="2" charset="2"/>
              </a:rPr>
              <a:t> gehoorschade</a:t>
            </a:r>
          </a:p>
          <a:p>
            <a:r>
              <a:rPr lang="nl-BE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nl-BE" dirty="0" smtClean="0">
                <a:sym typeface="Wingdings" pitchFamily="2" charset="2"/>
              </a:rPr>
              <a:t>  Roken van een pijp  verstikking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Weetjes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 airbag: 30% meer kans levend uit ongeval te komen</a:t>
            </a:r>
          </a:p>
          <a:p>
            <a:r>
              <a:rPr lang="nl-BE" dirty="0" err="1" smtClean="0"/>
              <a:t>Maxi-cosy</a:t>
            </a:r>
            <a:r>
              <a:rPr lang="nl-BE" dirty="0" smtClean="0"/>
              <a:t> + airbag = gevaarlijk</a:t>
            </a:r>
            <a:br>
              <a:rPr lang="nl-BE" dirty="0" smtClean="0"/>
            </a:br>
            <a:r>
              <a:rPr lang="nl-BE" dirty="0" smtClean="0"/>
              <a:t>door duw kan kindje stikken of verwondingen oplopen</a:t>
            </a:r>
          </a:p>
          <a:p>
            <a:r>
              <a:rPr lang="nl-BE" dirty="0" smtClean="0"/>
              <a:t>1971: eerste airbag auto’s uitgevonden</a:t>
            </a:r>
            <a:br>
              <a:rPr lang="nl-BE" dirty="0" smtClean="0"/>
            </a:br>
            <a:r>
              <a:rPr lang="nl-BE" dirty="0" smtClean="0"/>
              <a:t>MAAR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1940: eerste airbag vliegtuig</a:t>
            </a:r>
          </a:p>
        </p:txBody>
      </p:sp>
      <p:sp>
        <p:nvSpPr>
          <p:cNvPr id="4" name="Actieknop: Film 3">
            <a:hlinkClick r:id="rId3" highlightClick="1"/>
          </p:cNvPr>
          <p:cNvSpPr/>
          <p:nvPr/>
        </p:nvSpPr>
        <p:spPr>
          <a:xfrm>
            <a:off x="7380312" y="5373216"/>
            <a:ext cx="1152128" cy="864096"/>
          </a:xfrm>
          <a:prstGeom prst="actionButtonMovi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Weetjes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Botsing 50 km/h = vrije val 10m</a:t>
            </a:r>
            <a:br>
              <a:rPr lang="nl-BE" dirty="0" smtClean="0"/>
            </a:br>
            <a:r>
              <a:rPr lang="nl-BE" dirty="0" smtClean="0"/>
              <a:t>botsing 80km/h= vrije val 10</a:t>
            </a:r>
            <a:r>
              <a:rPr lang="nl-BE" baseline="30000" dirty="0" smtClean="0"/>
              <a:t>e</a:t>
            </a:r>
            <a:r>
              <a:rPr lang="nl-BE" dirty="0" smtClean="0"/>
              <a:t> verdieping!</a:t>
            </a:r>
          </a:p>
          <a:p>
            <a:r>
              <a:rPr lang="nl-BE" dirty="0" smtClean="0"/>
              <a:t>Airbag: </a:t>
            </a:r>
            <a:r>
              <a:rPr lang="nl-BE" strike="sngStrike" dirty="0" smtClean="0"/>
              <a:t>air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stikstof</a:t>
            </a:r>
            <a:br>
              <a:rPr lang="nl-BE" dirty="0" smtClean="0">
                <a:sym typeface="Wingdings" pitchFamily="2" charset="2"/>
              </a:rPr>
            </a:br>
            <a:r>
              <a:rPr lang="nl-BE" dirty="0" smtClean="0">
                <a:sym typeface="Wingdings" pitchFamily="2" charset="2"/>
              </a:rPr>
              <a:t>air = </a:t>
            </a:r>
            <a:r>
              <a:rPr lang="nl-NL" dirty="0" err="1" smtClean="0"/>
              <a:t>automotive</a:t>
            </a:r>
            <a:r>
              <a:rPr lang="nl-NL" dirty="0" smtClean="0"/>
              <a:t> </a:t>
            </a:r>
            <a:r>
              <a:rPr lang="nl-NL" dirty="0" err="1"/>
              <a:t>inflatable</a:t>
            </a:r>
            <a:r>
              <a:rPr lang="nl-NL" dirty="0"/>
              <a:t> </a:t>
            </a:r>
            <a:r>
              <a:rPr lang="nl-NL" dirty="0" err="1"/>
              <a:t>restraint</a:t>
            </a:r>
            <a:r>
              <a:rPr lang="nl-NL" dirty="0"/>
              <a:t> </a:t>
            </a:r>
            <a:r>
              <a:rPr lang="nl-NL" dirty="0" smtClean="0"/>
              <a:t>system (</a:t>
            </a:r>
            <a:r>
              <a:rPr lang="nl-NL" sz="2800" dirty="0" smtClean="0"/>
              <a:t>automatisch </a:t>
            </a:r>
            <a:r>
              <a:rPr lang="nl-NL" sz="2800" dirty="0"/>
              <a:t>opblaasbaar  </a:t>
            </a:r>
            <a:r>
              <a:rPr lang="nl-NL" sz="2800" dirty="0" smtClean="0"/>
              <a:t>beschermingssysteem)</a:t>
            </a:r>
            <a:endParaRPr lang="nl-BE" sz="2800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455"/>
            <a:ext cx="7128792" cy="64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483768" y="11247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80 km/h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320384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50 km/h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06794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25 km/h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148064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15 km/h</a:t>
            </a:r>
            <a:endParaRPr lang="nl-BE" dirty="0"/>
          </a:p>
        </p:txBody>
      </p:sp>
      <p:pic>
        <p:nvPicPr>
          <p:cNvPr id="8194" name="Picture 2" descr="http://www.babyhuyswebshop.nl/CmsData/Artikelen/Fotos/110365113-000-ONE/110365113-000-ONE_mi1_p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Toekomst van airbag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Hedendaagse airbags: adaptief</a:t>
            </a:r>
          </a:p>
          <a:p>
            <a:r>
              <a:rPr lang="nl-BE" dirty="0" smtClean="0"/>
              <a:t>Airbag van de toekomst: actief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	Bezitten ingebouwde computer 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	 gedrag airbag en gordel tijdens botsing 	continu aangepast </a:t>
            </a:r>
          </a:p>
          <a:p>
            <a:pPr>
              <a:buNone/>
            </a:pPr>
            <a:r>
              <a:rPr lang="nl-BE" dirty="0" smtClean="0">
                <a:sym typeface="Wingdings" pitchFamily="2" charset="2"/>
              </a:rPr>
              <a:t>	= persoonlijk veiligheidssysteem</a:t>
            </a:r>
            <a:endParaRPr lang="nl-BE" dirty="0" smtClean="0"/>
          </a:p>
          <a:p>
            <a:r>
              <a:rPr lang="nl-BE" dirty="0" smtClean="0"/>
              <a:t>Kleine airbags op en rond gordel</a:t>
            </a:r>
          </a:p>
          <a:p>
            <a:pPr>
              <a:buNone/>
            </a:pPr>
            <a:endParaRPr lang="nl-BE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Einde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BE" sz="4400" dirty="0" err="1" smtClean="0"/>
              <a:t>Danku</a:t>
            </a:r>
            <a:r>
              <a:rPr lang="nl-BE" sz="4400" dirty="0" smtClean="0"/>
              <a:t> voor jullie aandacht</a:t>
            </a:r>
          </a:p>
          <a:p>
            <a:pPr>
              <a:buNone/>
            </a:pPr>
            <a:endParaRPr lang="nl-BE" sz="4400" dirty="0" smtClean="0"/>
          </a:p>
          <a:p>
            <a:pPr>
              <a:buNone/>
            </a:pPr>
            <a:r>
              <a:rPr lang="nl-BE" sz="4400" dirty="0" smtClean="0"/>
              <a:t>And </a:t>
            </a:r>
            <a:r>
              <a:rPr lang="nl-BE" sz="4400" dirty="0" err="1" smtClean="0"/>
              <a:t>remember</a:t>
            </a:r>
            <a:r>
              <a:rPr lang="nl-BE" sz="4400" dirty="0" smtClean="0"/>
              <a:t> …</a:t>
            </a:r>
          </a:p>
          <a:p>
            <a:pPr>
              <a:buNone/>
            </a:pPr>
            <a:r>
              <a:rPr lang="nl-BE" sz="4400" dirty="0" err="1" smtClean="0"/>
              <a:t>Safety</a:t>
            </a:r>
            <a:r>
              <a:rPr lang="nl-BE" sz="4400" dirty="0" smtClean="0"/>
              <a:t> </a:t>
            </a:r>
            <a:r>
              <a:rPr lang="nl-BE" sz="4400" dirty="0" err="1" smtClean="0"/>
              <a:t>first</a:t>
            </a:r>
            <a:r>
              <a:rPr lang="nl-BE" sz="4400" dirty="0" smtClean="0"/>
              <a:t>! </a:t>
            </a:r>
            <a:r>
              <a:rPr lang="nl-BE" sz="4400" dirty="0" smtClean="0">
                <a:sym typeface="Wingdings" pitchFamily="2" charset="2"/>
              </a:rPr>
              <a:t></a:t>
            </a:r>
            <a:endParaRPr lang="nl-B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Auto (binnen)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Botsen: vertraging meer dan 20 meter per seconde</a:t>
            </a:r>
            <a:br>
              <a:rPr lang="nl-BE" dirty="0" smtClean="0"/>
            </a:br>
            <a:r>
              <a:rPr lang="nl-BE" dirty="0" smtClean="0"/>
              <a:t>   anders: 8 à 10 meter per seconde</a:t>
            </a:r>
          </a:p>
          <a:p>
            <a:r>
              <a:rPr lang="nl-BE" dirty="0" smtClean="0"/>
              <a:t>Vertragingssensoren geven signaal aan airbag- regelapparaat</a:t>
            </a:r>
          </a:p>
          <a:p>
            <a:r>
              <a:rPr lang="nl-BE" dirty="0" smtClean="0"/>
              <a:t>Sensor heeft twee delen:</a:t>
            </a:r>
            <a:br>
              <a:rPr lang="nl-BE" dirty="0" smtClean="0"/>
            </a:br>
            <a:r>
              <a:rPr lang="nl-BE" dirty="0" smtClean="0"/>
              <a:t>elektrisch</a:t>
            </a:r>
            <a:br>
              <a:rPr lang="nl-BE" dirty="0" smtClean="0"/>
            </a:br>
            <a:r>
              <a:rPr lang="nl-BE" dirty="0" smtClean="0"/>
              <a:t>elektronisch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Auto (binnen)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Elektrische sensor:</a:t>
            </a:r>
          </a:p>
          <a:p>
            <a:pPr>
              <a:buNone/>
            </a:pPr>
            <a:r>
              <a:rPr lang="nl-BE" dirty="0" smtClean="0"/>
              <a:t> -Heeft </a:t>
            </a:r>
            <a:r>
              <a:rPr lang="nl-BE" dirty="0" err="1" smtClean="0"/>
              <a:t>poëzokristal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 -Wordt kracht op uitgeoefend door vertraging</a:t>
            </a:r>
          </a:p>
          <a:p>
            <a:pPr>
              <a:buNone/>
            </a:pPr>
            <a:r>
              <a:rPr lang="nl-BE" dirty="0" smtClean="0"/>
              <a:t> -Ontstaan spanning</a:t>
            </a:r>
          </a:p>
          <a:p>
            <a:pPr>
              <a:buNone/>
            </a:pPr>
            <a:r>
              <a:rPr lang="nl-BE" dirty="0" smtClean="0"/>
              <a:t>Elektronische sensor:</a:t>
            </a:r>
          </a:p>
          <a:p>
            <a:pPr>
              <a:buNone/>
            </a:pPr>
            <a:r>
              <a:rPr lang="nl-BE" dirty="0"/>
              <a:t> </a:t>
            </a:r>
            <a:r>
              <a:rPr lang="nl-BE" dirty="0" smtClean="0"/>
              <a:t>-Sluit bij bepaalde kracht =&gt; elektronisch contact</a:t>
            </a:r>
          </a:p>
          <a:p>
            <a:pPr>
              <a:buNone/>
            </a:pPr>
            <a:r>
              <a:rPr lang="nl-BE" dirty="0"/>
              <a:t> </a:t>
            </a:r>
            <a:r>
              <a:rPr lang="nl-BE" dirty="0" smtClean="0"/>
              <a:t>-Signaal naar regelapparaat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Auto (binnen)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Eigen module voor elke airbag =&gt; spanning</a:t>
            </a:r>
          </a:p>
          <a:p>
            <a:r>
              <a:rPr lang="nl-BE" dirty="0" smtClean="0"/>
              <a:t>Explosie gas:</a:t>
            </a:r>
            <a:br>
              <a:rPr lang="nl-BE" dirty="0" smtClean="0"/>
            </a:br>
            <a:r>
              <a:rPr lang="nl-BE" dirty="0" smtClean="0"/>
              <a:t> 		</a:t>
            </a:r>
            <a:r>
              <a:rPr lang="nl-BE" dirty="0" err="1" smtClean="0"/>
              <a:t>natriumazide</a:t>
            </a:r>
            <a:r>
              <a:rPr lang="nl-BE" dirty="0" smtClean="0"/>
              <a:t> </a:t>
            </a:r>
            <a:r>
              <a:rPr lang="nl-BE" dirty="0" smtClean="0">
                <a:sym typeface="Wingdings" pitchFamily="2" charset="2"/>
              </a:rPr>
              <a:t> stikstof</a:t>
            </a:r>
          </a:p>
          <a:p>
            <a:r>
              <a:rPr lang="nl-BE" dirty="0" smtClean="0">
                <a:sym typeface="Wingdings" pitchFamily="2" charset="2"/>
              </a:rPr>
              <a:t>150 tot 300 km/h</a:t>
            </a:r>
          </a:p>
          <a:p>
            <a:r>
              <a:rPr lang="nl-BE" dirty="0" smtClean="0">
                <a:sym typeface="Wingdings" pitchFamily="2" charset="2"/>
              </a:rPr>
              <a:t>Midden stuur, voor passagier,</a:t>
            </a:r>
            <a:br>
              <a:rPr lang="nl-BE" dirty="0" smtClean="0">
                <a:sym typeface="Wingdings" pitchFamily="2" charset="2"/>
              </a:rPr>
            </a:br>
            <a:r>
              <a:rPr lang="nl-BE" dirty="0" smtClean="0">
                <a:sym typeface="Wingdings" pitchFamily="2" charset="2"/>
              </a:rPr>
              <a:t>rugleuning stoel/ deur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asure1nd.com/wp-content/uploads/2009/07/Hyundai_Accent_airb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5568619" cy="4176464"/>
          </a:xfrm>
          <a:prstGeom prst="rect">
            <a:avLst/>
          </a:prstGeom>
          <a:noFill/>
        </p:spPr>
      </p:pic>
      <p:pic>
        <p:nvPicPr>
          <p:cNvPr id="4100" name="Picture 4" descr="http://www.francodieters.com/airba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889480" cy="339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Werking airbag stuur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Nylon zakje opgeplooid</a:t>
            </a:r>
          </a:p>
          <a:p>
            <a:r>
              <a:rPr lang="nl-BE" dirty="0" smtClean="0"/>
              <a:t>Bij botsing: binnen 0,03 sec </a:t>
            </a:r>
            <a:r>
              <a:rPr lang="nl-BE" dirty="0" err="1" smtClean="0"/>
              <a:t>opgelazen</a:t>
            </a:r>
            <a:endParaRPr lang="nl-BE" dirty="0" smtClean="0"/>
          </a:p>
          <a:p>
            <a:r>
              <a:rPr lang="nl-BE" dirty="0" smtClean="0"/>
              <a:t>Loopt binnen  0,2 sec weer leeg</a:t>
            </a:r>
          </a:p>
          <a:p>
            <a:r>
              <a:rPr lang="nl-BE" dirty="0" smtClean="0"/>
              <a:t>Gaatjes in airbag</a:t>
            </a:r>
          </a:p>
          <a:p>
            <a:r>
              <a:rPr lang="nl-BE" dirty="0" smtClean="0"/>
              <a:t>Geen verstikking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crodenburg.nl/BMW/stuu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2952328" cy="2214246"/>
          </a:xfrm>
          <a:prstGeom prst="rect">
            <a:avLst/>
          </a:prstGeom>
          <a:noFill/>
        </p:spPr>
      </p:pic>
      <p:pic>
        <p:nvPicPr>
          <p:cNvPr id="2050" name="Picture 2" descr="http://www.marcovw.nl/Motor/Airbag/stuurairb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5328592" cy="3836588"/>
          </a:xfrm>
          <a:prstGeom prst="rect">
            <a:avLst/>
          </a:prstGeom>
          <a:noFill/>
        </p:spPr>
      </p:pic>
      <p:pic>
        <p:nvPicPr>
          <p:cNvPr id="2054" name="Picture 6" descr="http://www.airbagtamiriantalya.com/wp-content/uploads/2011/09/airbagtamir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4392488" cy="297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Auto  (buiten)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ym typeface="Wingdings" pitchFamily="2" charset="2"/>
              </a:rPr>
              <a:t>1 op 4 doden in verkeer is fietser</a:t>
            </a:r>
          </a:p>
          <a:p>
            <a:r>
              <a:rPr lang="nl-BE" dirty="0" smtClean="0"/>
              <a:t>Aanrijding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smtClean="0"/>
              <a:t>fietser </a:t>
            </a:r>
            <a:r>
              <a:rPr lang="nl-BE" dirty="0" smtClean="0">
                <a:sym typeface="Wingdings" pitchFamily="2" charset="2"/>
              </a:rPr>
              <a:t> slachtoffer met hoofd op motorkap</a:t>
            </a:r>
          </a:p>
          <a:p>
            <a:r>
              <a:rPr lang="nl-BE" dirty="0" smtClean="0">
                <a:sym typeface="Wingdings" pitchFamily="2" charset="2"/>
              </a:rPr>
              <a:t>Plan: airbag dat voorruit bedekt</a:t>
            </a:r>
          </a:p>
          <a:p>
            <a:r>
              <a:rPr lang="nl-BE" dirty="0" smtClean="0">
                <a:sym typeface="Wingdings" pitchFamily="2" charset="2"/>
              </a:rPr>
              <a:t>Kan jaarlijks 60 dode en 1500 zwaargewonde fietsers redden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393</Words>
  <Application>Microsoft Office PowerPoint</Application>
  <PresentationFormat>Diavoorstelling (4:3)</PresentationFormat>
  <Paragraphs>126</Paragraphs>
  <Slides>29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 Verkeersveiligheid en Fysica</vt:lpstr>
      <vt:lpstr>Soorten airbags</vt:lpstr>
      <vt:lpstr>Auto (binnen) 1</vt:lpstr>
      <vt:lpstr>Auto (binnen) 2</vt:lpstr>
      <vt:lpstr>Auto (binnen) 3</vt:lpstr>
      <vt:lpstr>Dia 6</vt:lpstr>
      <vt:lpstr>Werking airbag stuur</vt:lpstr>
      <vt:lpstr>Dia 8</vt:lpstr>
      <vt:lpstr>Auto  (buiten)</vt:lpstr>
      <vt:lpstr>Dia 10</vt:lpstr>
      <vt:lpstr>Dia 11</vt:lpstr>
      <vt:lpstr>Fiets</vt:lpstr>
      <vt:lpstr>Dia 13</vt:lpstr>
      <vt:lpstr>Motor</vt:lpstr>
      <vt:lpstr>Dia 15</vt:lpstr>
      <vt:lpstr>Vliegtuig</vt:lpstr>
      <vt:lpstr>Dia 17</vt:lpstr>
      <vt:lpstr>Paardrijden</vt:lpstr>
      <vt:lpstr>Dia 19</vt:lpstr>
      <vt:lpstr>Skiën</vt:lpstr>
      <vt:lpstr>Dia 21</vt:lpstr>
      <vt:lpstr>Tram</vt:lpstr>
      <vt:lpstr>Voor- en nadelen</vt:lpstr>
      <vt:lpstr>Voor- en nadelen 2</vt:lpstr>
      <vt:lpstr>Weetjes 1</vt:lpstr>
      <vt:lpstr>Weetjes 2</vt:lpstr>
      <vt:lpstr>Dia 27</vt:lpstr>
      <vt:lpstr>Toekomst van airbag</vt:lpstr>
      <vt:lpstr>Einde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Verkeersveiligheid en Fysica</dc:title>
  <dc:creator>Elina Van Langenhoven</dc:creator>
  <cp:lastModifiedBy>leerling33n</cp:lastModifiedBy>
  <cp:revision>34</cp:revision>
  <dcterms:created xsi:type="dcterms:W3CDTF">2011-10-11T17:30:23Z</dcterms:created>
  <dcterms:modified xsi:type="dcterms:W3CDTF">2011-11-17T07:55:05Z</dcterms:modified>
</cp:coreProperties>
</file>